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06" autoAdjust="0"/>
  </p:normalViewPr>
  <p:slideViewPr>
    <p:cSldViewPr snapToGrid="0" snapToObjects="1">
      <p:cViewPr varScale="1">
        <p:scale>
          <a:sx n="99" d="100"/>
          <a:sy n="99" d="100"/>
        </p:scale>
        <p:origin x="555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6288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4667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Leather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301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69880"/>
            <a:ext cx="21336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867-4B84-3044-819A-BDD5809F0F3B}" type="datetimeFigureOut">
              <a:rPr lang="en-US" smtClean="0"/>
              <a:pPr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880"/>
            <a:ext cx="28956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880"/>
            <a:ext cx="21336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amu.maps.arcgis.com/apps/webappviewer/index.html?id=53557b7c72c84cb2807568459a23f478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ather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Frutiger LT Std 55 Roman"/>
              </a:rPr>
              <a:t>Fiber Map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3857148"/>
            <a:ext cx="7772400" cy="536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Frutiger LT Std 55 Roman"/>
              </a:rPr>
              <a:t>Everett Neucere – Neucere1@tamu.edu</a:t>
            </a:r>
          </a:p>
          <a:p>
            <a:r>
              <a:rPr lang="en-US" sz="2000" dirty="0">
                <a:solidFill>
                  <a:schemeClr val="bg1"/>
                </a:solidFill>
                <a:cs typeface="Frutiger LT Std 55 Roman"/>
              </a:rPr>
              <a:t>John Martinez – John.Martinez@tamu.edu	</a:t>
            </a:r>
          </a:p>
          <a:p>
            <a:r>
              <a:rPr lang="en-US" sz="2000" dirty="0">
                <a:solidFill>
                  <a:schemeClr val="bg1"/>
                </a:solidFill>
                <a:cs typeface="Frutiger LT Std 55 Roman"/>
              </a:rPr>
              <a:t>Franklin.martinez25@tamu.edu</a:t>
            </a:r>
          </a:p>
        </p:txBody>
      </p:sp>
    </p:spTree>
    <p:extLst>
      <p:ext uri="{BB962C8B-B14F-4D97-AF65-F5344CB8AC3E}">
        <p14:creationId xmlns:p14="http://schemas.microsoft.com/office/powerpoint/2010/main" val="422062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/>
          <a:lstStyle/>
          <a:p>
            <a:r>
              <a:rPr lang="en-US" dirty="0"/>
              <a:t>TAMU has a project surveying its entire Fiber optic network</a:t>
            </a:r>
          </a:p>
          <a:p>
            <a:r>
              <a:rPr lang="en-US" dirty="0"/>
              <a:t>Needs easy way to share the data</a:t>
            </a:r>
          </a:p>
          <a:p>
            <a:r>
              <a:rPr lang="en-US" dirty="0"/>
              <a:t>Web map is perfect for this use</a:t>
            </a:r>
          </a:p>
          <a:p>
            <a:pPr marL="0" indent="0">
              <a:buNone/>
            </a:pPr>
            <a:r>
              <a:rPr lang="en-US" dirty="0"/>
              <a:t>Customer</a:t>
            </a:r>
          </a:p>
          <a:p>
            <a:r>
              <a:rPr lang="en-US" dirty="0"/>
              <a:t>Andrew Evans</a:t>
            </a:r>
          </a:p>
        </p:txBody>
      </p:sp>
      <p:pic>
        <p:nvPicPr>
          <p:cNvPr id="1028" name="Picture 4" descr="Image may contain: one or more people and outdo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97" y="4088121"/>
            <a:ext cx="2255933" cy="225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38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Friendly 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Easily Sharable</a:t>
            </a:r>
          </a:p>
          <a:p>
            <a:r>
              <a:rPr lang="en-US" dirty="0"/>
              <a:t>Easy to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8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ArcGIS web app builder to create site</a:t>
            </a:r>
          </a:p>
          <a:p>
            <a:r>
              <a:rPr lang="en-US" dirty="0"/>
              <a:t>Added data to the Web Map</a:t>
            </a:r>
          </a:p>
          <a:p>
            <a:r>
              <a:rPr lang="en-US" dirty="0"/>
              <a:t>Symbolized data</a:t>
            </a:r>
          </a:p>
          <a:p>
            <a:r>
              <a:rPr lang="en-US" dirty="0"/>
              <a:t>Published Web Map</a:t>
            </a:r>
          </a:p>
          <a:p>
            <a:r>
              <a:rPr lang="en-US" dirty="0"/>
              <a:t>Customized Web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151" y="3424711"/>
            <a:ext cx="2834774" cy="22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2736711" cy="1600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71" y="3264838"/>
            <a:ext cx="217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 tool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391" y="1600200"/>
            <a:ext cx="2090230" cy="2315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7427" y="3964446"/>
            <a:ext cx="180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Toggling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238" y="1690302"/>
            <a:ext cx="1673398" cy="30206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01509" y="4799066"/>
            <a:ext cx="1656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Attribute Table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92" y="3915893"/>
            <a:ext cx="3171696" cy="17026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3471" y="5731877"/>
            <a:ext cx="2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Overview of map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30776" y="656650"/>
            <a:ext cx="189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0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830" y="585305"/>
            <a:ext cx="5157305" cy="2996460"/>
          </a:xfrm>
        </p:spPr>
        <p:txBody>
          <a:bodyPr>
            <a:normAutofit/>
          </a:bodyPr>
          <a:lstStyle/>
          <a:p>
            <a:r>
              <a:rPr lang="en-US" sz="2800" dirty="0">
                <a:cs typeface="Frutiger LT Std 55 Roman"/>
              </a:rPr>
              <a:t>Questions?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7829" y="3683849"/>
            <a:ext cx="5157306" cy="536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dirty="0">
              <a:solidFill>
                <a:srgbClr val="000000"/>
              </a:solidFill>
              <a:cs typeface="Frutiger LT Std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26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ysClr val="window" lastClr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94</Words>
  <Application>Microsoft Office PowerPoint</Application>
  <PresentationFormat>On-screen Show (4:3)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Frutiger LT Std 55 Roman</vt:lpstr>
      <vt:lpstr>Office Theme</vt:lpstr>
      <vt:lpstr>Fiber Map</vt:lpstr>
      <vt:lpstr>Introduction</vt:lpstr>
      <vt:lpstr>Requirements</vt:lpstr>
      <vt:lpstr>Methodology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everett neucere</cp:lastModifiedBy>
  <cp:revision>22</cp:revision>
  <dcterms:created xsi:type="dcterms:W3CDTF">2013-01-30T18:40:09Z</dcterms:created>
  <dcterms:modified xsi:type="dcterms:W3CDTF">2017-05-02T03:24:15Z</dcterms:modified>
</cp:coreProperties>
</file>